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8"/>
    <p:restoredTop sz="94637"/>
  </p:normalViewPr>
  <p:slideViewPr>
    <p:cSldViewPr snapToGrid="0" snapToObjects="1">
      <p:cViewPr varScale="1">
        <p:scale>
          <a:sx n="203" d="100"/>
          <a:sy n="203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C9B62-009C-FB46-925B-F96430CF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85FDCB-060C-0344-B05F-A9DE16D0C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E730A-F33C-B941-AC60-506F851F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74544-CA88-DB40-8E1F-3F3BAC2A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7EDF1-4611-9A40-A967-520BD5E6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03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EFC6D-94E1-AF4B-8D2E-50DF2F78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9990F7-5895-D248-A5A9-6F2437EC6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31AA3-2510-FB4B-855A-EF19F288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B9A72-6042-AD48-B46C-1E0A4F25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AD549-8EF2-C246-A435-AC13CB67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93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C7BA57-8511-494E-9920-AB590BB6D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ACCE5A-1BE4-BB45-85E5-AB23E9D4F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F64A66-C42B-8245-B85C-DA2DFFFF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F0A00-FB22-8840-A171-9012E2B8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23EB1-0B8B-8442-B62A-55276FA4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80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9C881-8B4A-FE45-9360-074F76F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8A858-80EC-F648-BEE1-9530F7281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8F4C2-4AEA-DC47-A3F9-9C2FC15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AE953-49BD-614A-BE60-9D2AB1D7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059B-896F-244B-B58F-1327F65F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61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D9074-284A-C348-8CDC-5BB732D4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92810F-EDDF-E646-AD3B-317CCA3E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04A96-9650-A249-A770-609BAEFD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F6903-FB07-D047-858A-7C0FDCCE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AAE54-DB9D-E743-AC22-7229A087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51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0117E-AC76-0644-98E6-D0279679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B8421-3274-F043-961A-70770F1F6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0B610-0326-B245-8D00-B4E5C3D8B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531BCE-326F-234B-AEFB-08BDA5E8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44D15C-B9A9-8C40-8800-040EE1E7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785880-F27B-AE4E-8689-D6B41D1B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5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734A9-862B-AB4F-AFF6-B7C71E72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523DA-3A77-D041-8324-2FBC039F7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FD22BD-604C-B740-83D5-9BD6EB973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7B3C12-6AC8-8149-8AF4-BD3E88915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7FB2C3-91F2-5447-A5C0-12621632B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126A0E-1CDE-8144-AD43-7A691CCD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2E0F94-E611-714D-8F63-0D9471AC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15A28B-F564-F443-ABC1-327AABEB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99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8F508-E209-1341-9BB0-D1DE7ADC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0F1CB7-43DB-5B40-93B9-8FC3BB67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B1BEA6-BE49-4A4F-9238-212125D6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711469-41CD-DE46-82F6-EAB56764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55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6C3DE9-BD42-A74D-A815-33A3E128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E5FBDA-BB66-4E45-931A-E833734D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6613EF-BF15-6548-8505-F460D8A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35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BCC1D-7349-A049-A6C4-EFC1B3DD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F4EC3-6DC0-3649-90A5-A2B88B56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A20118-588B-3649-8DAE-BA589C638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BFC11-DFE8-1642-BEA8-B95E2A13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DD45A-1A2B-BE44-9C3D-6DFB500B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BE5DC8-8FEF-4348-98EC-4FBF9D0E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635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BB374-92B3-DB4C-B14C-E4D858F8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66C17D-842B-554A-8BAB-75783AC55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13F1CE-BC30-C74D-AB7E-0AAF792C7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B1F67-A1D4-9E44-8F42-E15287D2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D94ED0-8F74-3742-979B-364674BB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D29E72-2317-0F41-B3A9-A4133788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4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CE1BA8-39A8-6D4E-B5BA-415933A1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89DF5A-5269-EE47-A4BD-EEFB967F3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E3D2E-2549-E542-88E1-9411684AA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1F1EC-5F0C-954A-96AA-15EB130D0D84}" type="datetimeFigureOut">
              <a:rPr lang="en-US" altLang="zh-CN"/>
              <a:t>2018/7/9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EA5C9-F4E3-6C43-990D-FC8C87CCC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1BAC6-209E-C24A-BB6B-B924F2CC8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67767-FBD2-DE49-AE73-668F92303912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27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D3127-47A9-7748-84F7-8ED7A7112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漫话区块链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B02A9B-2D2D-0841-819F-F3C86A2C5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/>
              <a:t>刘博宇 </a:t>
            </a:r>
            <a:r>
              <a:rPr kumimoji="1" lang="en-US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2018.07.09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06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1D2FB-45B7-A046-A5FF-837F299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关于信任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7B079B1-993C-E740-8543-B1D4C3C48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280" y="3923501"/>
            <a:ext cx="4064000" cy="182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C98709-7E59-D04A-9186-02011F53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7094"/>
            <a:ext cx="400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889655-4B98-904B-9745-27B722F4C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3923501"/>
            <a:ext cx="40640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9F233E-EE65-B84A-B584-C29F97666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405" y="1892694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388AF-ABD4-284F-B3DF-08AB77D9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关于信任 </a:t>
            </a:r>
            <a:r>
              <a:rPr kumimoji="1" lang="en-US" altLang="zh-CN"/>
              <a:t>–</a:t>
            </a:r>
            <a:r>
              <a:rPr kumimoji="1" lang="zh-CN" altLang="en-US"/>
              <a:t> 信任的中介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3AD493-0FBC-DC43-8806-D1FB19A06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362"/>
            <a:ext cx="400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B4C52-E7C4-CA48-B627-B8FC4F35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58" y="1911962"/>
            <a:ext cx="4064000" cy="1828800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28F78198-FB0F-3E47-AB4E-9242A145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491" y="3962036"/>
            <a:ext cx="40640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32833-B084-6E49-8A8F-EA4201D7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3962036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1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D988A-A84A-4542-97E4-C10EE91E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关于信任 </a:t>
            </a:r>
            <a:r>
              <a:rPr kumimoji="1" lang="en-US" altLang="zh-CN"/>
              <a:t>–</a:t>
            </a:r>
            <a:r>
              <a:rPr kumimoji="1" lang="zh-CN" altLang="en-US"/>
              <a:t> 信任的成本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5D14417-61E6-044D-AF34-75E84AD34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9990"/>
            <a:ext cx="40640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3F2218-0592-344C-8986-203E189A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2" y="1817590"/>
            <a:ext cx="4064000" cy="1828800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A3BFB039-41B3-E844-8CCD-55B4ABE4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43" y="3925692"/>
            <a:ext cx="40640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2197B6-384D-264C-AA76-22AD86BCD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3925692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8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C20C9B-B5EE-184A-B9E4-0C457439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351"/>
            <a:ext cx="4064000" cy="182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E08D79-6E17-3B46-9310-0DF870DE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2" y="1913351"/>
            <a:ext cx="4064000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BA11FB-FD21-7440-B16D-101121F86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3964814"/>
            <a:ext cx="40640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0AAE62-25D5-0D42-9F51-546FF766B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32" y="3964814"/>
            <a:ext cx="4064000" cy="18288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7C13F26-5B47-C044-A399-E3B003EF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区块链的工作原理 </a:t>
            </a:r>
            <a:r>
              <a:rPr kumimoji="1" lang="en-US" altLang="zh-CN"/>
              <a:t>–</a:t>
            </a:r>
            <a:r>
              <a:rPr kumimoji="1" lang="zh-CN" altLang="en-US"/>
              <a:t> 记账</a:t>
            </a:r>
          </a:p>
        </p:txBody>
      </p:sp>
    </p:spTree>
    <p:extLst>
      <p:ext uri="{BB962C8B-B14F-4D97-AF65-F5344CB8AC3E}">
        <p14:creationId xmlns:p14="http://schemas.microsoft.com/office/powerpoint/2010/main" val="229662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FE0A4-F81A-B74D-8A01-FA02AB3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区块链的工作原理 </a:t>
            </a:r>
            <a:r>
              <a:rPr kumimoji="1" lang="en-US" altLang="zh-CN"/>
              <a:t>–</a:t>
            </a:r>
            <a:r>
              <a:rPr kumimoji="1" lang="zh-CN" altLang="en-US"/>
              <a:t> 奖励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6A826C-1719-B54F-B89F-96740661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2140"/>
            <a:ext cx="4064000" cy="1828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65A67E-7F8A-7242-98B7-E8F5FBCF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79" y="1932140"/>
            <a:ext cx="4064000" cy="1828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FF6EE8-CDFD-E44E-956B-91EE43438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82" y="4154792"/>
            <a:ext cx="40640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762C56-CE3A-9A44-A962-03FB3B9F1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4002392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93BA0-75B1-8C47-80F1-809C4EEB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区块链的工作原理 </a:t>
            </a:r>
            <a:r>
              <a:rPr kumimoji="1" lang="en-US" altLang="zh-CN"/>
              <a:t>–</a:t>
            </a:r>
            <a:r>
              <a:rPr kumimoji="1" lang="zh-CN" altLang="en-US"/>
              <a:t> 校验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A1178-9D24-E14D-8518-577A57D5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769"/>
            <a:ext cx="4064000" cy="182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9F3A14-5D4D-944E-9E95-0A125D2E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559" y="1994769"/>
            <a:ext cx="4064000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43AB65-EA0E-FF47-9FF2-C6FE81870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85" y="4127650"/>
            <a:ext cx="40640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B86E8-19A4-4F46-846B-E1BFA3286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4127650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A0334-0CDC-1047-BE20-2CB120FD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区块链的工作原理 </a:t>
            </a:r>
            <a:r>
              <a:rPr kumimoji="1" lang="en-US" altLang="zh-CN"/>
              <a:t>–</a:t>
            </a:r>
            <a:r>
              <a:rPr kumimoji="1" lang="zh-CN" altLang="en-US"/>
              <a:t> 共识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2AF1DB-9A82-EA4A-97DA-CE0E3D55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8945"/>
            <a:ext cx="40640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74227-8DDA-574F-ABBA-F1A16B5D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3" y="1846545"/>
            <a:ext cx="4064000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BBF41E-3CD7-5247-9AFD-06B33E77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093" y="3983602"/>
            <a:ext cx="4064000" cy="152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14A213-ECF9-E24A-8949-C7E598188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3831202"/>
            <a:ext cx="406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0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50</Words>
  <Application>Microsoft Macintosh PowerPoint</Application>
  <PresentationFormat>宽屏</PresentationFormat>
  <Paragraphs>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漫话区块链</vt:lpstr>
      <vt:lpstr>关于信任</vt:lpstr>
      <vt:lpstr>关于信任 – 信任的中介</vt:lpstr>
      <vt:lpstr>关于信任 – 信任的成本</vt:lpstr>
      <vt:lpstr>区块链的工作原理 – 记账</vt:lpstr>
      <vt:lpstr>区块链的工作原理 – 奖励</vt:lpstr>
      <vt:lpstr>区块链的工作原理 – 校验</vt:lpstr>
      <vt:lpstr>区块链的工作原理 – 共识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Liu</dc:creator>
  <cp:lastModifiedBy>Boyu Liu</cp:lastModifiedBy>
  <cp:revision>6</cp:revision>
  <dcterms:created xsi:type="dcterms:W3CDTF">2018-07-09T06:16:59Z</dcterms:created>
  <dcterms:modified xsi:type="dcterms:W3CDTF">2018-07-09T07:04:30Z</dcterms:modified>
</cp:coreProperties>
</file>